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477" r:id="rId50"/>
    <p:sldId id="300" r:id="rId51"/>
    <p:sldId id="299" r:id="rId52"/>
    <p:sldId id="3169" r:id="rId53"/>
    <p:sldId id="3043" r:id="rId54"/>
    <p:sldId id="3050" r:id="rId55"/>
    <p:sldId id="265" r:id="rId56"/>
    <p:sldId id="3044" r:id="rId57"/>
    <p:sldId id="3051" r:id="rId58"/>
    <p:sldId id="266" r:id="rId59"/>
    <p:sldId id="267" r:id="rId60"/>
    <p:sldId id="3168"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96" autoAdjust="0"/>
    <p:restoredTop sz="92277" autoAdjust="0"/>
  </p:normalViewPr>
  <p:slideViewPr>
    <p:cSldViewPr snapToGrid="0" snapToObjects="1">
      <p:cViewPr varScale="1">
        <p:scale>
          <a:sx n="120" d="100"/>
          <a:sy n="120" d="100"/>
        </p:scale>
        <p:origin x="848" y="192"/>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68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17329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9.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265"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07.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Representable_functor"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slide" Target="slide41.xml"/><Relationship Id="rId10" Type="http://schemas.openxmlformats.org/officeDocument/2006/relationships/image" Target="../media/image121.png"/><Relationship Id="rId4" Type="http://schemas.openxmlformats.org/officeDocument/2006/relationships/hyperlink" Target="https://bartoszmilewski.com/2015/01/20/functors/" TargetMode="External"/><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1.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4.png"/><Relationship Id="rId1" Type="http://schemas.openxmlformats.org/officeDocument/2006/relationships/slideLayout" Target="../slideLayouts/slideLayout25.xml"/><Relationship Id="rId6" Type="http://schemas.openxmlformats.org/officeDocument/2006/relationships/image" Target="../media/image134.png"/><Relationship Id="rId11" Type="http://schemas.openxmlformats.org/officeDocument/2006/relationships/image" Target="../media/image122.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1.png"/><Relationship Id="rId4" Type="http://schemas.openxmlformats.org/officeDocument/2006/relationships/image" Target="../media/image132.png"/><Relationship Id="rId9" Type="http://schemas.openxmlformats.org/officeDocument/2006/relationships/image" Target="../media/image120.png"/><Relationship Id="rId1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5.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38.png"/><Relationship Id="rId4" Type="http://schemas.openxmlformats.org/officeDocument/2006/relationships/image" Target="../media/image146.png"/><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6.png"/><Relationship Id="rId26" Type="http://schemas.openxmlformats.org/officeDocument/2006/relationships/image" Target="../media/image164.png"/><Relationship Id="rId39" Type="http://schemas.openxmlformats.org/officeDocument/2006/relationships/image" Target="../media/image177.png"/><Relationship Id="rId21" Type="http://schemas.openxmlformats.org/officeDocument/2006/relationships/image" Target="../media/image159.svg"/><Relationship Id="rId34" Type="http://schemas.openxmlformats.org/officeDocument/2006/relationships/image" Target="../media/image172.png"/><Relationship Id="rId7" Type="http://schemas.openxmlformats.org/officeDocument/2006/relationships/image" Target="../media/image154.png"/><Relationship Id="rId2" Type="http://schemas.openxmlformats.org/officeDocument/2006/relationships/notesSlide" Target="../notesSlides/notesSlide15.xml"/><Relationship Id="rId16" Type="http://schemas.openxmlformats.org/officeDocument/2006/relationships/image" Target="../media/image134.png"/><Relationship Id="rId20" Type="http://schemas.openxmlformats.org/officeDocument/2006/relationships/image" Target="../media/image158.png"/><Relationship Id="rId29" Type="http://schemas.openxmlformats.org/officeDocument/2006/relationships/image" Target="../media/image167.svg"/><Relationship Id="rId41"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153.png"/><Relationship Id="rId11" Type="http://schemas.openxmlformats.org/officeDocument/2006/relationships/image" Target="../media/image11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svg"/><Relationship Id="rId40" Type="http://schemas.openxmlformats.org/officeDocument/2006/relationships/hyperlink" Target="https://www.paladion.net/devsecops" TargetMode="External"/><Relationship Id="rId5" Type="http://schemas.openxmlformats.org/officeDocument/2006/relationships/image" Target="../media/image152.png"/><Relationship Id="rId15" Type="http://schemas.openxmlformats.org/officeDocument/2006/relationships/image" Target="../media/image140.png"/><Relationship Id="rId23" Type="http://schemas.openxmlformats.org/officeDocument/2006/relationships/image" Target="../media/image161.svg"/><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18.png"/><Relationship Id="rId19" Type="http://schemas.openxmlformats.org/officeDocument/2006/relationships/image" Target="../media/image157.svg"/><Relationship Id="rId31" Type="http://schemas.openxmlformats.org/officeDocument/2006/relationships/image" Target="../media/image169.svg"/><Relationship Id="rId4" Type="http://schemas.openxmlformats.org/officeDocument/2006/relationships/image" Target="../media/image146.png"/><Relationship Id="rId9" Type="http://schemas.openxmlformats.org/officeDocument/2006/relationships/image" Target="../media/image117.png"/><Relationship Id="rId14" Type="http://schemas.openxmlformats.org/officeDocument/2006/relationships/image" Target="../media/image139.png"/><Relationship Id="rId22" Type="http://schemas.openxmlformats.org/officeDocument/2006/relationships/image" Target="../media/image160.png"/><Relationship Id="rId27" Type="http://schemas.openxmlformats.org/officeDocument/2006/relationships/image" Target="../media/image165.svg"/><Relationship Id="rId30" Type="http://schemas.openxmlformats.org/officeDocument/2006/relationships/image" Target="../media/image168.png"/><Relationship Id="rId35" Type="http://schemas.openxmlformats.org/officeDocument/2006/relationships/image" Target="../media/image173.svg"/><Relationship Id="rId8" Type="http://schemas.openxmlformats.org/officeDocument/2006/relationships/image" Target="../media/image151.png"/><Relationship Id="rId3" Type="http://schemas.openxmlformats.org/officeDocument/2006/relationships/image" Target="../media/image77.png"/><Relationship Id="rId12" Type="http://schemas.openxmlformats.org/officeDocument/2006/relationships/image" Target="../media/image135.png"/><Relationship Id="rId17" Type="http://schemas.openxmlformats.org/officeDocument/2006/relationships/image" Target="../media/image155.png"/><Relationship Id="rId25" Type="http://schemas.openxmlformats.org/officeDocument/2006/relationships/image" Target="../media/image163.svg"/><Relationship Id="rId33" Type="http://schemas.openxmlformats.org/officeDocument/2006/relationships/image" Target="../media/image171.svg"/><Relationship Id="rId38" Type="http://schemas.openxmlformats.org/officeDocument/2006/relationships/image" Target="../media/image1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1.jpg"/><Relationship Id="rId2" Type="http://schemas.openxmlformats.org/officeDocument/2006/relationships/image" Target="../media/image178.png"/><Relationship Id="rId1" Type="http://schemas.openxmlformats.org/officeDocument/2006/relationships/slideLayout" Target="../slideLayouts/slideLayout24.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4.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923870" y="3290719"/>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03257" y="1827906"/>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616246" y="3282584"/>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685302" y="3957995"/>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685302" y="2553165"/>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3954917"/>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54785" y="2553165"/>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658224" y="1214056"/>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506072653"/>
              </p:ext>
            </p:extLst>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680231"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680231"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680231" y="2655069"/>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213470"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213470" y="2450218"/>
            <a:ext cx="0" cy="204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213470" y="2942921"/>
            <a:ext cx="1569129" cy="578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7"/>
            <a:endCxn id="10" idx="2"/>
          </p:cNvCxnSpPr>
          <p:nvPr/>
        </p:nvCxnSpPr>
        <p:spPr>
          <a:xfrm flipV="1">
            <a:off x="1725115" y="3664897"/>
            <a:ext cx="7043999" cy="219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5"/>
            <a:endCxn id="10" idx="0"/>
          </p:cNvCxnSpPr>
          <p:nvPr/>
        </p:nvCxnSpPr>
        <p:spPr>
          <a:xfrm>
            <a:off x="1590526" y="2900766"/>
            <a:ext cx="7178588" cy="47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45630" y="5276477"/>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10100233" y="603724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1" y="2306291"/>
            <a:ext cx="300000" cy="3759963"/>
          </a:xfrm>
          <a:prstGeom prst="bentConnector3">
            <a:avLst>
              <a:gd name="adj1" fmla="val 1762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1D2143B-DDA0-354A-9335-C66E56D569E2}"/>
              </a:ext>
            </a:extLst>
          </p:cNvPr>
          <p:cNvSpPr/>
          <p:nvPr/>
        </p:nvSpPr>
        <p:spPr>
          <a:xfrm>
            <a:off x="3022337" y="5493673"/>
            <a:ext cx="6999805" cy="11899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Safety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flipV="1">
            <a:off x="1955861" y="6066255"/>
            <a:ext cx="1066476" cy="223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EA9DA7F-AB02-FC48-98B9-7A814CD2DDD8}"/>
              </a:ext>
            </a:extLst>
          </p:cNvPr>
          <p:cNvSpPr/>
          <p:nvPr/>
        </p:nvSpPr>
        <p:spPr>
          <a:xfrm>
            <a:off x="3057743" y="2450218"/>
            <a:ext cx="6763269" cy="5246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达标活性陈述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a:solidFill>
                  <a:schemeClr val="tx1"/>
                </a:solidFill>
                <a:latin typeface="STXinwei" panose="02010800040101010101" pitchFamily="2" charset="-122"/>
                <a:ea typeface="STXinwei" panose="02010800040101010101" pitchFamily="2" charset="-122"/>
              </a:rPr>
              <a:t>Liveness </a:t>
            </a:r>
            <a:r>
              <a:rPr lang="en-TW" dirty="0">
                <a:solidFill>
                  <a:schemeClr val="tx1"/>
                </a:solidFill>
                <a:latin typeface="STXinwei" panose="02010800040101010101" pitchFamily="2" charset="-122"/>
                <a:ea typeface="STXinwei" panose="02010800040101010101" pitchFamily="2" charset="-122"/>
              </a:rPr>
              <a:t>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0" name="Straight Arrow Connector 39">
            <a:extLst>
              <a:ext uri="{FF2B5EF4-FFF2-40B4-BE49-F238E27FC236}">
                <a16:creationId xmlns:a16="http://schemas.microsoft.com/office/drawing/2014/main" id="{EECD8367-15FE-E043-8440-2B7AB1F57EBA}"/>
              </a:ext>
            </a:extLst>
          </p:cNvPr>
          <p:cNvCxnSpPr>
            <a:cxnSpLocks/>
            <a:stCxn id="39" idx="1"/>
            <a:endCxn id="19" idx="6"/>
          </p:cNvCxnSpPr>
          <p:nvPr/>
        </p:nvCxnSpPr>
        <p:spPr>
          <a:xfrm flipH="1">
            <a:off x="1746708" y="2712519"/>
            <a:ext cx="1311035" cy="864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1422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33964</TotalTime>
  <Words>4823</Words>
  <Application>Microsoft Macintosh PowerPoint</Application>
  <PresentationFormat>Custom</PresentationFormat>
  <Paragraphs>746</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微软雅黑</vt:lpstr>
      <vt:lpstr>微软雅黑</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从项目管理到物联网系统运营监控的有序数据空间</vt:lpstr>
      <vt:lpstr>PowerPoint Presentation</vt:lpstr>
      <vt:lpstr>PowerPoint Presentation</vt:lpstr>
      <vt:lpstr>系统代数(AoS)</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lpstr>代数化元语言(AoS)在跨领域认知方法论的贡献</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3342</cp:revision>
  <dcterms:created xsi:type="dcterms:W3CDTF">2019-11-04T08:46:32Z</dcterms:created>
  <dcterms:modified xsi:type="dcterms:W3CDTF">2021-10-31T10:32:41Z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